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9"/>
  </p:notesMasterIdLst>
  <p:sldIdLst>
    <p:sldId id="301" r:id="rId3"/>
    <p:sldId id="349" r:id="rId4"/>
    <p:sldId id="351" r:id="rId5"/>
    <p:sldId id="350" r:id="rId6"/>
    <p:sldId id="353" r:id="rId7"/>
    <p:sldId id="354" r:id="rId8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 varScale="1">
        <p:scale>
          <a:sx n="57" d="100"/>
          <a:sy n="57" d="100"/>
        </p:scale>
        <p:origin x="15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11727</TotalTime>
  <Words>299</Words>
  <Application>Microsoft Office PowerPoint</Application>
  <PresentationFormat>사용자 지정</PresentationFormat>
  <Paragraphs>286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1706</cp:revision>
  <dcterms:created xsi:type="dcterms:W3CDTF">2014-09-26T00:08:04Z</dcterms:created>
  <dcterms:modified xsi:type="dcterms:W3CDTF">2023-05-01T10:22:35Z</dcterms:modified>
</cp:coreProperties>
</file>